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Zhiqi" initials="XZ" lastIdx="1" clrIdx="0">
    <p:extLst>
      <p:ext uri="{19B8F6BF-5375-455C-9EA6-DF929625EA0E}">
        <p15:presenceInfo xmlns:p15="http://schemas.microsoft.com/office/powerpoint/2012/main" userId="Xu Zhiq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50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9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1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84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3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6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8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8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3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1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37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7/4/2019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9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0E53A-16F4-4E86-941A-24ED21280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6200" y="1543464"/>
            <a:ext cx="8991600" cy="1645920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6000" b="1" dirty="0">
                <a:solidFill>
                  <a:schemeClr val="tx1"/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遥控世界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12C1E6-9B78-46D5-9EE0-61DA82AC5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6776" y="3560224"/>
            <a:ext cx="8015224" cy="2213392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zh-CN" sz="3200" dirty="0">
                <a:solidFill>
                  <a:schemeClr val="tx1">
                    <a:lumMod val="85000"/>
                  </a:schemeClr>
                </a:solidFill>
              </a:rPr>
              <a:t>——</a:t>
            </a:r>
            <a:r>
              <a:rPr lang="zh-CN" altLang="en-US" sz="3200" dirty="0">
                <a:solidFill>
                  <a:schemeClr val="tx1">
                    <a:lumMod val="85000"/>
                  </a:schemeClr>
                </a:solidFill>
              </a:rPr>
              <a:t>基于小车装配工具运用   </a:t>
            </a:r>
            <a:endParaRPr lang="en-US" altLang="zh-CN" sz="32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r>
              <a:rPr lang="en-US" altLang="zh-CN" sz="3200" dirty="0">
                <a:solidFill>
                  <a:schemeClr val="tx1">
                    <a:lumMod val="85000"/>
                  </a:schemeClr>
                </a:solidFill>
              </a:rPr>
              <a:t>Arduino</a:t>
            </a:r>
            <a:r>
              <a:rPr lang="zh-CN" altLang="en-US" sz="3200" dirty="0">
                <a:solidFill>
                  <a:schemeClr val="tx1">
                    <a:lumMod val="85000"/>
                  </a:schemeClr>
                </a:solidFill>
              </a:rPr>
              <a:t>和</a:t>
            </a:r>
            <a:r>
              <a:rPr lang="en-US" altLang="zh-CN" sz="3200" dirty="0">
                <a:solidFill>
                  <a:schemeClr val="tx1">
                    <a:lumMod val="85000"/>
                  </a:schemeClr>
                </a:solidFill>
              </a:rPr>
              <a:t>processing</a:t>
            </a:r>
            <a:r>
              <a:rPr lang="zh-CN" altLang="en-US" sz="3200" dirty="0">
                <a:solidFill>
                  <a:schemeClr val="tx1">
                    <a:lumMod val="85000"/>
                  </a:schemeClr>
                </a:solidFill>
              </a:rPr>
              <a:t>交互控制小车避障行驶</a:t>
            </a:r>
            <a:endParaRPr lang="en-US" altLang="zh-CN" sz="32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endParaRPr lang="en-US" altLang="zh-CN" sz="32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r>
              <a:rPr lang="en-US" altLang="zh-CN" sz="2400" dirty="0">
                <a:solidFill>
                  <a:schemeClr val="tx1"/>
                </a:solidFill>
              </a:rPr>
              <a:t>F1843201 2018</a:t>
            </a:r>
            <a:r>
              <a:rPr lang="zh-CN" altLang="en-US" sz="2400" dirty="0">
                <a:solidFill>
                  <a:schemeClr val="tx1"/>
                </a:solidFill>
              </a:rPr>
              <a:t>届工设班 徐之淇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r"/>
            <a:endParaRPr lang="en-US" altLang="zh-CN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3FF7C9-EF5D-4400-99BB-45ACFF0BF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556"/>
          <a:stretch/>
        </p:blipFill>
        <p:spPr>
          <a:xfrm>
            <a:off x="0" y="0"/>
            <a:ext cx="4429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1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9F139-FD27-42A0-9D8B-460E29F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40" y="473729"/>
            <a:ext cx="7729728" cy="1188720"/>
          </a:xfrm>
        </p:spPr>
        <p:txBody>
          <a:bodyPr/>
          <a:lstStyle/>
          <a:p>
            <a:r>
              <a:rPr lang="zh-CN" altLang="en-US" dirty="0"/>
              <a:t>前期准备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AE1EF10-64A9-45A7-8827-D5EA9F55F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83" y="2709186"/>
            <a:ext cx="4259060" cy="3101975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0AC669-22C9-4A8C-80E2-A16FFB0224F8}"/>
              </a:ext>
            </a:extLst>
          </p:cNvPr>
          <p:cNvSpPr txBox="1"/>
          <p:nvPr/>
        </p:nvSpPr>
        <p:spPr>
          <a:xfrm>
            <a:off x="3468159" y="319046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小车装</a:t>
            </a:r>
            <a:endParaRPr lang="en-US" altLang="zh-CN" dirty="0"/>
          </a:p>
          <a:p>
            <a:r>
              <a:rPr lang="zh-CN" altLang="en-US" dirty="0"/>
              <a:t>备工具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203518-2B8F-4D97-85CE-D6E21EB3E4AB}"/>
              </a:ext>
            </a:extLst>
          </p:cNvPr>
          <p:cNvSpPr txBox="1"/>
          <p:nvPr/>
        </p:nvSpPr>
        <p:spPr>
          <a:xfrm>
            <a:off x="1036320" y="3513626"/>
            <a:ext cx="65023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424242"/>
                </a:solidFill>
              </a:rPr>
              <a:t>马达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541CAE-664A-462A-9DC1-8EA020B6304E}"/>
              </a:ext>
            </a:extLst>
          </p:cNvPr>
          <p:cNvSpPr txBox="1"/>
          <p:nvPr/>
        </p:nvSpPr>
        <p:spPr>
          <a:xfrm>
            <a:off x="2087880" y="3836792"/>
            <a:ext cx="65023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424242"/>
                </a:solidFill>
              </a:rPr>
              <a:t>万向轮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34FD5C-642F-47F8-83BE-9084A4EDF2D6}"/>
              </a:ext>
            </a:extLst>
          </p:cNvPr>
          <p:cNvSpPr txBox="1"/>
          <p:nvPr/>
        </p:nvSpPr>
        <p:spPr>
          <a:xfrm>
            <a:off x="1899921" y="5279329"/>
            <a:ext cx="650239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424242"/>
                </a:solidFill>
              </a:rPr>
              <a:t>车轮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DDD4E19-EC8A-4AED-AE46-CFE8BDD3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64" y="2590037"/>
            <a:ext cx="3492679" cy="33402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69B67AF-3FD9-4B03-A6D7-D81103EAA95F}"/>
              </a:ext>
            </a:extLst>
          </p:cNvPr>
          <p:cNvSpPr txBox="1"/>
          <p:nvPr/>
        </p:nvSpPr>
        <p:spPr>
          <a:xfrm>
            <a:off x="4409443" y="3941554"/>
            <a:ext cx="74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+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3DBC6E-7B78-45CE-A11E-AE20C5DB205C}"/>
              </a:ext>
            </a:extLst>
          </p:cNvPr>
          <p:cNvSpPr txBox="1"/>
          <p:nvPr/>
        </p:nvSpPr>
        <p:spPr>
          <a:xfrm>
            <a:off x="8330114" y="3941554"/>
            <a:ext cx="74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+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8658E28-33CF-44EC-BB16-3C1D1C3E1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522" y="2014746"/>
            <a:ext cx="3313095" cy="23514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1DDBC09-F4E5-434E-A64E-B7F7ADBE94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2" t="20640" r="6334" b="21333"/>
          <a:stretch/>
        </p:blipFill>
        <p:spPr>
          <a:xfrm>
            <a:off x="9118563" y="4726157"/>
            <a:ext cx="2533011" cy="16581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FFC47B5-69F4-41AD-A4DA-DBCC2033E98B}"/>
              </a:ext>
            </a:extLst>
          </p:cNvPr>
          <p:cNvSpPr txBox="1"/>
          <p:nvPr/>
        </p:nvSpPr>
        <p:spPr>
          <a:xfrm>
            <a:off x="10252540" y="4260173"/>
            <a:ext cx="74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+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365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图片 107">
            <a:extLst>
              <a:ext uri="{FF2B5EF4-FFF2-40B4-BE49-F238E27FC236}">
                <a16:creationId xmlns:a16="http://schemas.microsoft.com/office/drawing/2014/main" id="{FB21AE2C-BF27-4F68-AEE5-6AC2AF31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" y="12694"/>
            <a:ext cx="9134258" cy="68506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8A2F4C-30DC-4238-811C-7618DCE6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175" y="2458796"/>
            <a:ext cx="2404364" cy="1188720"/>
          </a:xfrm>
        </p:spPr>
        <p:txBody>
          <a:bodyPr/>
          <a:lstStyle/>
          <a:p>
            <a:r>
              <a:rPr lang="zh-CN" altLang="en-US" dirty="0"/>
              <a:t>电路图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ED1C6E-4460-4F55-AAAA-EFE336F6E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40710" y="3310331"/>
            <a:ext cx="4530375" cy="310197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4EDA49-1EEA-4913-9EE2-78F447080169}"/>
              </a:ext>
            </a:extLst>
          </p:cNvPr>
          <p:cNvSpPr txBox="1"/>
          <p:nvPr/>
        </p:nvSpPr>
        <p:spPr>
          <a:xfrm>
            <a:off x="6096000" y="6530975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（哭哭找不到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L298N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的图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DB8F4A-BB5D-4AB3-9B28-3D8F912F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944" y="131363"/>
            <a:ext cx="3724529" cy="2643439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624357D-AE6E-4C7B-A854-FC26741A92A2}"/>
              </a:ext>
            </a:extLst>
          </p:cNvPr>
          <p:cNvCxnSpPr>
            <a:cxnSpLocks/>
          </p:cNvCxnSpPr>
          <p:nvPr/>
        </p:nvCxnSpPr>
        <p:spPr>
          <a:xfrm>
            <a:off x="9828147" y="2643581"/>
            <a:ext cx="0" cy="7429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34676CF-1502-4835-906A-56B36F09F884}"/>
              </a:ext>
            </a:extLst>
          </p:cNvPr>
          <p:cNvCxnSpPr>
            <a:cxnSpLocks/>
          </p:cNvCxnSpPr>
          <p:nvPr/>
        </p:nvCxnSpPr>
        <p:spPr>
          <a:xfrm>
            <a:off x="9961497" y="2649931"/>
            <a:ext cx="0" cy="8064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55C7099-1415-49D7-9FD4-14A90FB77702}"/>
              </a:ext>
            </a:extLst>
          </p:cNvPr>
          <p:cNvCxnSpPr>
            <a:cxnSpLocks/>
          </p:cNvCxnSpPr>
          <p:nvPr/>
        </p:nvCxnSpPr>
        <p:spPr>
          <a:xfrm>
            <a:off x="9389997" y="445973"/>
            <a:ext cx="0" cy="31056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23CE985-2461-451C-A331-EDCC7D6FE0A5}"/>
              </a:ext>
            </a:extLst>
          </p:cNvPr>
          <p:cNvCxnSpPr>
            <a:cxnSpLocks/>
          </p:cNvCxnSpPr>
          <p:nvPr/>
        </p:nvCxnSpPr>
        <p:spPr>
          <a:xfrm flipH="1">
            <a:off x="9555097" y="1932381"/>
            <a:ext cx="3599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CCF64E5-0685-4B74-AE2E-D4B047A9FAFA}"/>
              </a:ext>
            </a:extLst>
          </p:cNvPr>
          <p:cNvCxnSpPr>
            <a:cxnSpLocks/>
          </p:cNvCxnSpPr>
          <p:nvPr/>
        </p:nvCxnSpPr>
        <p:spPr>
          <a:xfrm>
            <a:off x="9885297" y="478231"/>
            <a:ext cx="0" cy="14541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48B43A1-B11C-4F3C-BFCC-09D0CCB4BDA4}"/>
              </a:ext>
            </a:extLst>
          </p:cNvPr>
          <p:cNvCxnSpPr>
            <a:cxnSpLocks/>
          </p:cNvCxnSpPr>
          <p:nvPr/>
        </p:nvCxnSpPr>
        <p:spPr>
          <a:xfrm>
            <a:off x="9586847" y="1932381"/>
            <a:ext cx="0" cy="20129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E0C18BA-25BA-41AC-9295-24D2830C9388}"/>
              </a:ext>
            </a:extLst>
          </p:cNvPr>
          <p:cNvCxnSpPr>
            <a:cxnSpLocks/>
          </p:cNvCxnSpPr>
          <p:nvPr/>
        </p:nvCxnSpPr>
        <p:spPr>
          <a:xfrm flipH="1">
            <a:off x="8456547" y="3551631"/>
            <a:ext cx="9588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9967DA4-A9BB-46D2-BDA1-64309894A428}"/>
              </a:ext>
            </a:extLst>
          </p:cNvPr>
          <p:cNvCxnSpPr>
            <a:cxnSpLocks/>
          </p:cNvCxnSpPr>
          <p:nvPr/>
        </p:nvCxnSpPr>
        <p:spPr>
          <a:xfrm>
            <a:off x="8456547" y="3519881"/>
            <a:ext cx="0" cy="12382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D740DBA-4E4A-46B6-83EE-C14D4E38F857}"/>
              </a:ext>
            </a:extLst>
          </p:cNvPr>
          <p:cNvCxnSpPr>
            <a:cxnSpLocks/>
          </p:cNvCxnSpPr>
          <p:nvPr/>
        </p:nvCxnSpPr>
        <p:spPr>
          <a:xfrm flipH="1">
            <a:off x="8443847" y="4732731"/>
            <a:ext cx="8103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C0EF6AA-1409-41CC-BE9C-AD495B1D73C7}"/>
              </a:ext>
            </a:extLst>
          </p:cNvPr>
          <p:cNvCxnSpPr>
            <a:cxnSpLocks/>
          </p:cNvCxnSpPr>
          <p:nvPr/>
        </p:nvCxnSpPr>
        <p:spPr>
          <a:xfrm>
            <a:off x="9504297" y="445973"/>
            <a:ext cx="0" cy="31818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C243602-B79F-4952-A836-72D5F6F0AF19}"/>
              </a:ext>
            </a:extLst>
          </p:cNvPr>
          <p:cNvCxnSpPr>
            <a:cxnSpLocks/>
          </p:cNvCxnSpPr>
          <p:nvPr/>
        </p:nvCxnSpPr>
        <p:spPr>
          <a:xfrm flipH="1">
            <a:off x="8602597" y="3627831"/>
            <a:ext cx="9080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A02AB39-9FC0-4024-9102-BBC43F587362}"/>
              </a:ext>
            </a:extLst>
          </p:cNvPr>
          <p:cNvCxnSpPr>
            <a:cxnSpLocks/>
          </p:cNvCxnSpPr>
          <p:nvPr/>
        </p:nvCxnSpPr>
        <p:spPr>
          <a:xfrm>
            <a:off x="8596247" y="3596081"/>
            <a:ext cx="0" cy="12382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B409F35-F8C1-47C7-AD5F-D67AB55DB822}"/>
              </a:ext>
            </a:extLst>
          </p:cNvPr>
          <p:cNvCxnSpPr>
            <a:cxnSpLocks/>
          </p:cNvCxnSpPr>
          <p:nvPr/>
        </p:nvCxnSpPr>
        <p:spPr>
          <a:xfrm flipH="1">
            <a:off x="8577197" y="4808931"/>
            <a:ext cx="7239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803F0E07-74BC-45D2-B188-A68C671B7159}"/>
              </a:ext>
            </a:extLst>
          </p:cNvPr>
          <p:cNvCxnSpPr>
            <a:cxnSpLocks/>
          </p:cNvCxnSpPr>
          <p:nvPr/>
        </p:nvCxnSpPr>
        <p:spPr>
          <a:xfrm>
            <a:off x="9902385" y="3913581"/>
            <a:ext cx="0" cy="6177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10C6BE09-941A-4CBD-8A17-845F0D6D2297}"/>
              </a:ext>
            </a:extLst>
          </p:cNvPr>
          <p:cNvCxnSpPr>
            <a:cxnSpLocks/>
          </p:cNvCxnSpPr>
          <p:nvPr/>
        </p:nvCxnSpPr>
        <p:spPr>
          <a:xfrm>
            <a:off x="9694797" y="2021281"/>
            <a:ext cx="0" cy="18351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B658D61-166F-4995-B78A-6294D8120494}"/>
              </a:ext>
            </a:extLst>
          </p:cNvPr>
          <p:cNvCxnSpPr>
            <a:cxnSpLocks/>
          </p:cNvCxnSpPr>
          <p:nvPr/>
        </p:nvCxnSpPr>
        <p:spPr>
          <a:xfrm flipH="1">
            <a:off x="9415397" y="4537719"/>
            <a:ext cx="520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C395CB31-61CB-4CC5-A903-4CEAA8AB4D6E}"/>
              </a:ext>
            </a:extLst>
          </p:cNvPr>
          <p:cNvCxnSpPr>
            <a:cxnSpLocks/>
          </p:cNvCxnSpPr>
          <p:nvPr/>
        </p:nvCxnSpPr>
        <p:spPr>
          <a:xfrm flipH="1">
            <a:off x="9555097" y="3945331"/>
            <a:ext cx="3472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FE527FE-FC44-4071-B2E8-EC2C8AFB360F}"/>
              </a:ext>
            </a:extLst>
          </p:cNvPr>
          <p:cNvCxnSpPr>
            <a:cxnSpLocks/>
          </p:cNvCxnSpPr>
          <p:nvPr/>
        </p:nvCxnSpPr>
        <p:spPr>
          <a:xfrm>
            <a:off x="10018647" y="445973"/>
            <a:ext cx="0" cy="16014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1C23077-133C-4226-AC9F-3C2928D5BA0B}"/>
              </a:ext>
            </a:extLst>
          </p:cNvPr>
          <p:cNvCxnSpPr>
            <a:cxnSpLocks/>
          </p:cNvCxnSpPr>
          <p:nvPr/>
        </p:nvCxnSpPr>
        <p:spPr>
          <a:xfrm flipH="1">
            <a:off x="9694797" y="2053793"/>
            <a:ext cx="3524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44727B99-2E48-45F2-AFD8-A2CAB65438ED}"/>
              </a:ext>
            </a:extLst>
          </p:cNvPr>
          <p:cNvCxnSpPr>
            <a:cxnSpLocks/>
          </p:cNvCxnSpPr>
          <p:nvPr/>
        </p:nvCxnSpPr>
        <p:spPr>
          <a:xfrm>
            <a:off x="9965421" y="3850081"/>
            <a:ext cx="0" cy="787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F673741E-DFFA-4ADB-87F5-70A1693C1CF6}"/>
              </a:ext>
            </a:extLst>
          </p:cNvPr>
          <p:cNvCxnSpPr>
            <a:cxnSpLocks/>
          </p:cNvCxnSpPr>
          <p:nvPr/>
        </p:nvCxnSpPr>
        <p:spPr>
          <a:xfrm>
            <a:off x="9445934" y="4504131"/>
            <a:ext cx="0" cy="228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F6071709-3975-491F-8CA4-3C1883C165A0}"/>
              </a:ext>
            </a:extLst>
          </p:cNvPr>
          <p:cNvCxnSpPr>
            <a:cxnSpLocks/>
          </p:cNvCxnSpPr>
          <p:nvPr/>
        </p:nvCxnSpPr>
        <p:spPr>
          <a:xfrm flipH="1">
            <a:off x="9666223" y="3850081"/>
            <a:ext cx="2952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C699019E-5D86-4F0E-BD14-83B7F5209942}"/>
              </a:ext>
            </a:extLst>
          </p:cNvPr>
          <p:cNvCxnSpPr>
            <a:cxnSpLocks/>
          </p:cNvCxnSpPr>
          <p:nvPr/>
        </p:nvCxnSpPr>
        <p:spPr>
          <a:xfrm flipH="1">
            <a:off x="9536047" y="4624781"/>
            <a:ext cx="42545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E3D71585-106A-4AC3-94F8-BF72E8398D94}"/>
              </a:ext>
            </a:extLst>
          </p:cNvPr>
          <p:cNvCxnSpPr>
            <a:cxnSpLocks/>
          </p:cNvCxnSpPr>
          <p:nvPr/>
        </p:nvCxnSpPr>
        <p:spPr>
          <a:xfrm flipH="1">
            <a:off x="9536047" y="4615382"/>
            <a:ext cx="25400" cy="11734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07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5A66B-D6F2-40EB-B43D-D99F5DB46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305" y="918908"/>
            <a:ext cx="1969389" cy="968883"/>
          </a:xfrm>
        </p:spPr>
        <p:txBody>
          <a:bodyPr>
            <a:normAutofit/>
          </a:bodyPr>
          <a:lstStyle/>
          <a:p>
            <a:r>
              <a:rPr lang="zh-CN" altLang="en-US" dirty="0"/>
              <a:t>小车实物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B61573-D27D-4DA0-8675-E27C70DE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944" y="2352675"/>
            <a:ext cx="4652962" cy="3101975"/>
          </a:xfrm>
          <a:ln w="28575"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96B03A-35FF-45B3-993A-93DFDA0E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096" y="2352675"/>
            <a:ext cx="4652962" cy="310197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D9EBD3-432F-46FE-99A3-DB702C19CF20}"/>
              </a:ext>
            </a:extLst>
          </p:cNvPr>
          <p:cNvSpPr txBox="1"/>
          <p:nvPr/>
        </p:nvSpPr>
        <p:spPr>
          <a:xfrm>
            <a:off x="6619875" y="5615926"/>
            <a:ext cx="4546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（小车还可以通过编程实现自动避障功能，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但因为缺少与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</a:rPr>
              <a:t>processing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的交互，选择遥控模式。</a:t>
            </a:r>
          </a:p>
        </p:txBody>
      </p:sp>
    </p:spTree>
    <p:extLst>
      <p:ext uri="{BB962C8B-B14F-4D97-AF65-F5344CB8AC3E}">
        <p14:creationId xmlns:p14="http://schemas.microsoft.com/office/powerpoint/2010/main" val="400176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990E1-27BD-4CC1-8120-97B59CA1F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011" y="619027"/>
            <a:ext cx="3493389" cy="1188720"/>
          </a:xfrm>
        </p:spPr>
        <p:txBody>
          <a:bodyPr/>
          <a:lstStyle/>
          <a:p>
            <a:r>
              <a:rPr lang="en-US" altLang="zh-CN" dirty="0" err="1"/>
              <a:t>processinG</a:t>
            </a:r>
            <a:r>
              <a:rPr lang="zh-CN" altLang="en-US" dirty="0"/>
              <a:t>界面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8621ADE-B1D5-40F5-9105-8D9725478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2" y="1768618"/>
            <a:ext cx="4242060" cy="3320764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功能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鼠标按下向前向后向左向右键，小车相应地向前向后向左向右行驶。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鼠标按下停止键，小车即停止行驶。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类似遥控小车的方向盘。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37D096-3A67-4782-BDF2-F58905B3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39" y="2428777"/>
            <a:ext cx="5080261" cy="38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0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C449DD6-1A30-4447-A266-BE0E6B38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1C7F976-2717-42CE-8D82-872C7183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468" y="180340"/>
            <a:ext cx="3179064" cy="1188720"/>
          </a:xfrm>
        </p:spPr>
        <p:txBody>
          <a:bodyPr/>
          <a:lstStyle/>
          <a:p>
            <a:r>
              <a:rPr lang="zh-CN" altLang="en-US" dirty="0"/>
              <a:t>程序步骤解释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26BACB-ECE4-4DE8-9482-13AA2F9A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594612"/>
            <a:ext cx="7924800" cy="5083048"/>
          </a:xfrm>
          <a:ln>
            <a:solidFill>
              <a:schemeClr val="bg2">
                <a:lumMod val="1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界面设计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插入背景图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定下五个方框区间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当某个区间被按下，变白，鼠标松掉，恢复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None/>
            </a:pPr>
            <a:r>
              <a:rPr lang="zh-CN" altLang="en-US" sz="2400" i="1" dirty="0">
                <a:solidFill>
                  <a:schemeClr val="bg1">
                    <a:lumMod val="95000"/>
                  </a:schemeClr>
                </a:solidFill>
              </a:rPr>
              <a:t>程序设计</a:t>
            </a:r>
            <a:endParaRPr lang="en-US" altLang="zh-CN" sz="2400" i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Processing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Arduino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在端口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com4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连通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当“向前”按钮按下，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processing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发出“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f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”信号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Arduino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定义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TF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为向前（即四个引脚分别输出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HIGH,LOW,HIGH,LOW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信号，是马达带动两个轮子转动）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Arduino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接收“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f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”信号，输出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TF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信号，小车向前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以此类推其他方向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68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57FAC-6211-49D1-B702-8B323281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576" y="454167"/>
            <a:ext cx="7729728" cy="1188720"/>
          </a:xfrm>
        </p:spPr>
        <p:txBody>
          <a:bodyPr/>
          <a:lstStyle/>
          <a:p>
            <a:r>
              <a:rPr lang="zh-CN" altLang="en-US" dirty="0"/>
              <a:t>小车行驶原理图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F87F9E-2E7F-4913-822C-9D540C291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065821"/>
            <a:ext cx="7729728" cy="1852676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L298N</a:t>
            </a:r>
            <a:r>
              <a:rPr lang="zh-CN" altLang="en-US" dirty="0">
                <a:solidFill>
                  <a:schemeClr val="bg1"/>
                </a:solidFill>
              </a:rPr>
              <a:t>电机驱动模块来驱动左右两台直流电机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IN1,IN2</a:t>
            </a:r>
            <a:r>
              <a:rPr lang="zh-CN" altLang="en-US" dirty="0">
                <a:solidFill>
                  <a:schemeClr val="bg1"/>
                </a:solidFill>
              </a:rPr>
              <a:t>控制右边的电机马达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连接</a:t>
            </a:r>
            <a:r>
              <a:rPr lang="en-US" altLang="zh-CN" dirty="0" err="1">
                <a:solidFill>
                  <a:schemeClr val="bg1"/>
                </a:solidFill>
              </a:rPr>
              <a:t>ArduinoUNO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D8,D9)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IN3,IN4</a:t>
            </a:r>
            <a:r>
              <a:rPr lang="zh-CN" altLang="en-US" dirty="0">
                <a:solidFill>
                  <a:schemeClr val="bg1"/>
                </a:solidFill>
              </a:rPr>
              <a:t>控制左边的电机马达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连接</a:t>
            </a:r>
            <a:r>
              <a:rPr lang="en-US" altLang="zh-CN" dirty="0" err="1">
                <a:solidFill>
                  <a:schemeClr val="bg1"/>
                </a:solidFill>
              </a:rPr>
              <a:t>ArduinoUNO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D12,D13)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控制小车的向前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转右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转左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向后及停止可以通过下列表格对 </a:t>
            </a:r>
            <a:r>
              <a:rPr lang="en-US" altLang="zh-CN" dirty="0">
                <a:solidFill>
                  <a:schemeClr val="bg1"/>
                </a:solidFill>
              </a:rPr>
              <a:t>IN1,IN2</a:t>
            </a:r>
            <a:r>
              <a:rPr lang="zh-CN" altLang="en-US" dirty="0">
                <a:solidFill>
                  <a:schemeClr val="bg1"/>
                </a:solidFill>
              </a:rPr>
              <a:t>及</a:t>
            </a:r>
            <a:r>
              <a:rPr lang="en-US" altLang="zh-CN" dirty="0">
                <a:solidFill>
                  <a:schemeClr val="bg1"/>
                </a:solidFill>
              </a:rPr>
              <a:t>IN3,IN4</a:t>
            </a:r>
            <a:r>
              <a:rPr lang="zh-CN" altLang="en-US" dirty="0">
                <a:solidFill>
                  <a:schemeClr val="bg1"/>
                </a:solidFill>
              </a:rPr>
              <a:t>的逻辑设定来完成相关动作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CEA55E-3371-41AE-9CC6-38D09F113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76" y="4056951"/>
            <a:ext cx="7729728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3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EB92E16-94BA-4BAB-9B0B-6EBC01011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556"/>
          <a:stretch/>
        </p:blipFill>
        <p:spPr>
          <a:xfrm>
            <a:off x="0" y="0"/>
            <a:ext cx="442976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C02875B-3DF8-49D2-B01A-733F6C25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0" y="964692"/>
            <a:ext cx="4182364" cy="1188720"/>
          </a:xfrm>
        </p:spPr>
        <p:txBody>
          <a:bodyPr/>
          <a:lstStyle/>
          <a:p>
            <a:r>
              <a:rPr lang="zh-CN" altLang="en-US" dirty="0"/>
              <a:t>小车作用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BE7A5D-4B40-4497-92F3-F80CACDB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760" y="2791325"/>
            <a:ext cx="7729728" cy="3101983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帮助大人们回忆童年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帮助孩子在遥控汽车玩玩具的同时，能够看到一辆小车发动的物理原因，驱使其好奇心，意在树立其“遥控世界”的远大志向。</a:t>
            </a:r>
          </a:p>
        </p:txBody>
      </p:sp>
    </p:spTree>
    <p:extLst>
      <p:ext uri="{BB962C8B-B14F-4D97-AF65-F5344CB8AC3E}">
        <p14:creationId xmlns:p14="http://schemas.microsoft.com/office/powerpoint/2010/main" val="3052730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20FF3-27AA-4001-B7EA-EB7C0FDF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85292"/>
            <a:ext cx="2658364" cy="1188720"/>
          </a:xfrm>
        </p:spPr>
        <p:txBody>
          <a:bodyPr/>
          <a:lstStyle/>
          <a:p>
            <a:r>
              <a:rPr lang="zh-CN" altLang="en-US" dirty="0"/>
              <a:t>我的心得体会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AAFDA8-B717-42FE-B426-F2D7B973C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82444"/>
            <a:ext cx="7729728" cy="310198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小车装备连接有困难。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搞懂其中原理也有困难。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想要实现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processing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和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</a:rPr>
              <a:t>arduino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的交互同样困难。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</a:rPr>
              <a:t>Processing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界面设计也有困难。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</a:rPr>
              <a:t>但通过解决这些问题，最终得到了一个很好的效果，这令我很满意同样也很欣慰。</a:t>
            </a:r>
          </a:p>
        </p:txBody>
      </p:sp>
    </p:spTree>
    <p:extLst>
      <p:ext uri="{BB962C8B-B14F-4D97-AF65-F5344CB8AC3E}">
        <p14:creationId xmlns:p14="http://schemas.microsoft.com/office/powerpoint/2010/main" val="2413762016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</TotalTime>
  <Words>379</Words>
  <Application>Microsoft Office PowerPoint</Application>
  <PresentationFormat>宽屏</PresentationFormat>
  <Paragraphs>49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Adobe 明體 Std L</vt:lpstr>
      <vt:lpstr>Arial</vt:lpstr>
      <vt:lpstr>Gill Sans MT</vt:lpstr>
      <vt:lpstr>包裹</vt:lpstr>
      <vt:lpstr>遥控世界</vt:lpstr>
      <vt:lpstr>前期准备</vt:lpstr>
      <vt:lpstr>电路图</vt:lpstr>
      <vt:lpstr>小车实物</vt:lpstr>
      <vt:lpstr>processinG界面</vt:lpstr>
      <vt:lpstr>程序步骤解释</vt:lpstr>
      <vt:lpstr>小车行驶原理图</vt:lpstr>
      <vt:lpstr>小车作用</vt:lpstr>
      <vt:lpstr>我的心得体会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Zhiqi</dc:creator>
  <cp:lastModifiedBy>Xu Zhiqi</cp:lastModifiedBy>
  <cp:revision>18</cp:revision>
  <dcterms:created xsi:type="dcterms:W3CDTF">2019-07-03T02:21:00Z</dcterms:created>
  <dcterms:modified xsi:type="dcterms:W3CDTF">2019-07-03T17:59:00Z</dcterms:modified>
</cp:coreProperties>
</file>